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53600" cy="48752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870"/>
      </p:cViewPr>
      <p:guideLst>
        <p:guide orient="horz" pos="1536"/>
        <p:guide pos="3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514476"/>
            <a:ext cx="8290560" cy="10450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0" y="2762621"/>
            <a:ext cx="6827520" cy="12458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0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529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1" y="138809"/>
            <a:ext cx="2340187" cy="29567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54" y="138809"/>
            <a:ext cx="6861387" cy="29567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092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741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3132776"/>
            <a:ext cx="8290560" cy="96827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2066324"/>
            <a:ext cx="8290560" cy="106645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68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54" y="809150"/>
            <a:ext cx="4600786" cy="2286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3200" y="809150"/>
            <a:ext cx="4600787" cy="22863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301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95234"/>
            <a:ext cx="8778240" cy="8125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091281"/>
            <a:ext cx="4309534" cy="454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1546075"/>
            <a:ext cx="4309534" cy="2808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4" y="1091281"/>
            <a:ext cx="4311227" cy="4547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4" y="1546075"/>
            <a:ext cx="4311227" cy="2808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853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589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0904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1" y="194106"/>
            <a:ext cx="3208867" cy="82607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7" y="194106"/>
            <a:ext cx="5452533" cy="41608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1" y="1020184"/>
            <a:ext cx="3208867" cy="33347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43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3412649"/>
            <a:ext cx="5852160" cy="4028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435609"/>
            <a:ext cx="5852160" cy="29251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3815532"/>
            <a:ext cx="5852160" cy="5721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4260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" y="195234"/>
            <a:ext cx="8778240" cy="812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137550"/>
            <a:ext cx="8778240" cy="3217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680" y="4518601"/>
            <a:ext cx="2275840" cy="259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96067-1770-42C4-BDA4-E3EB0455A72F}" type="datetimeFigureOut">
              <a:rPr lang="en-IE" smtClean="0"/>
              <a:t>21/01/2020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2480" y="4518601"/>
            <a:ext cx="3088640" cy="259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0080" y="4518601"/>
            <a:ext cx="2275840" cy="2595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E092-971B-4020-BDDB-F2CA24DA89D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851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Optimum Twitter Size</a:t>
            </a:r>
            <a:br>
              <a:rPr lang="en-IE" dirty="0" smtClean="0"/>
            </a:br>
            <a:r>
              <a:rPr lang="en-IE" dirty="0" smtClean="0"/>
              <a:t>1024*512px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7047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Optimum Twitter Size 1024*512px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Optimum Twitter Size 1024*512px</dc:title>
  <dc:creator>pfitzgerald</dc:creator>
  <cp:lastModifiedBy>pfitzgerald</cp:lastModifiedBy>
  <cp:revision>1</cp:revision>
  <dcterms:created xsi:type="dcterms:W3CDTF">2020-01-21T10:11:06Z</dcterms:created>
  <dcterms:modified xsi:type="dcterms:W3CDTF">2020-01-21T10:15:02Z</dcterms:modified>
</cp:coreProperties>
</file>